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0" r:id="rId4"/>
  </p:sldMasterIdLst>
  <p:notesMasterIdLst>
    <p:notesMasterId r:id="rId13"/>
  </p:notesMasterIdLst>
  <p:sldIdLst>
    <p:sldId id="279" r:id="rId5"/>
    <p:sldId id="335" r:id="rId6"/>
    <p:sldId id="336" r:id="rId7"/>
    <p:sldId id="337" r:id="rId8"/>
    <p:sldId id="332" r:id="rId9"/>
    <p:sldId id="338" r:id="rId10"/>
    <p:sldId id="339" r:id="rId11"/>
    <p:sldId id="340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50" autoAdjust="0"/>
    <p:restoredTop sz="94660"/>
  </p:normalViewPr>
  <p:slideViewPr>
    <p:cSldViewPr>
      <p:cViewPr varScale="1">
        <p:scale>
          <a:sx n="109" d="100"/>
          <a:sy n="109" d="100"/>
        </p:scale>
        <p:origin x="1686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D0A5E2-1F04-4E53-8748-8EEBA5220638}" type="datetimeFigureOut">
              <a:rPr lang="en-US" smtClean="0"/>
              <a:pPr/>
              <a:t>4/17/2020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9095B-625A-489E-BC87-F9C89ECB4F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062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Oval 8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1" y="2222623"/>
            <a:ext cx="5917679" cy="2554983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866441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76937" y="1828799"/>
            <a:ext cx="990599" cy="228659"/>
          </a:xfrm>
        </p:spPr>
        <p:txBody>
          <a:bodyPr/>
          <a:lstStyle>
            <a:lvl1pPr algn="l">
              <a:defRPr b="0" i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10" y="3264407"/>
            <a:ext cx="3859795" cy="228659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8F9A1A80-B3A3-4ED6-853E-C2A11C37B1E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311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9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5" y="4961453"/>
            <a:ext cx="6422002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3" y="5528191"/>
            <a:ext cx="6422003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C602867E-A4BC-4D32-AAD1-2B42042979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766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27101"/>
            <a:ext cx="6422004" cy="1692720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8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C602867E-A4BC-4D32-AAD1-2B42042979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840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Freeform 12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3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12" name="TextBox 11"/>
          <p:cNvSpPr txBox="1"/>
          <p:nvPr/>
        </p:nvSpPr>
        <p:spPr bwMode="gray">
          <a:xfrm>
            <a:off x="7033422" y="2898648"/>
            <a:ext cx="660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8000" dirty="0"/>
              <a:t>”</a:t>
            </a:r>
          </a:p>
        </p:txBody>
      </p:sp>
      <p:sp>
        <p:nvSpPr>
          <p:cNvPr id="11" name="TextBox 10"/>
          <p:cNvSpPr txBox="1"/>
          <p:nvPr/>
        </p:nvSpPr>
        <p:spPr bwMode="gray">
          <a:xfrm>
            <a:off x="651683" y="589767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8000" dirty="0"/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58" y="903421"/>
            <a:ext cx="6160385" cy="2895658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9" y="3809278"/>
            <a:ext cx="5646142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5"/>
            <a:ext cx="6422005" cy="1024065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C602867E-A4BC-4D32-AAD1-2B42042979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7320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2057400"/>
            <a:ext cx="6422004" cy="2095500"/>
          </a:xfrm>
        </p:spPr>
        <p:txBody>
          <a:bodyPr anchor="b"/>
          <a:lstStyle>
            <a:lvl1pPr algn="l">
              <a:defRPr sz="36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C602867E-A4BC-4D32-AAD1-2B42042979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704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22305"/>
            <a:ext cx="6423592" cy="71466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2489200"/>
            <a:ext cx="2313433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5"/>
            <a:ext cx="2313432" cy="2877714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8472" y="2489200"/>
            <a:ext cx="2326750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2" y="3147165"/>
            <a:ext cx="2326749" cy="2869878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63820" y="2489201"/>
            <a:ext cx="2313740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3821" y="3147164"/>
            <a:ext cx="2313740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C602867E-A4BC-4D32-AAD1-2B42042979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2031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927101"/>
            <a:ext cx="6423592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461" y="4180095"/>
            <a:ext cx="229904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2743" y="2486221"/>
            <a:ext cx="2021456" cy="1450321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1"/>
          </p:nvPr>
        </p:nvSpPr>
        <p:spPr>
          <a:xfrm>
            <a:off x="881461" y="4837558"/>
            <a:ext cx="2298410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4318" y="4179596"/>
            <a:ext cx="2317790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16"/>
          </p:nvPr>
        </p:nvSpPr>
        <p:spPr>
          <a:xfrm>
            <a:off x="3550622" y="2509453"/>
            <a:ext cx="2025182" cy="142708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04318" y="4837558"/>
            <a:ext cx="2330903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63821" y="4179595"/>
            <a:ext cx="229949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17"/>
          </p:nvPr>
        </p:nvSpPr>
        <p:spPr>
          <a:xfrm>
            <a:off x="6104946" y="2509453"/>
            <a:ext cx="2018839" cy="142708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63821" y="4837558"/>
            <a:ext cx="2299492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C602867E-A4BC-4D32-AAD1-2B42042979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68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18180615-70F8-48FE-9D26-425D99326C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920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8"/>
            <p:cNvSpPr/>
            <p:nvPr/>
          </p:nvSpPr>
          <p:spPr bwMode="gray">
            <a:xfrm rot="5400000">
              <a:off x="1299309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 bwMode="gray">
            <a:xfrm>
              <a:off x="414867" y="402165"/>
              <a:ext cx="46105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68970" y="1447799"/>
            <a:ext cx="1077347" cy="4571999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440" y="1447799"/>
            <a:ext cx="4417234" cy="457200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567CE352-8746-43B1-BEDA-84A646074A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49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0BA54F60-5A11-4F6A-9AF6-5B7A9F203EB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317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9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 bwMode="gray"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2257588"/>
            <a:ext cx="3101765" cy="3020343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7"/>
            <a:ext cx="3054653" cy="3020343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7738039" y="7605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EEE2DAB1-DEB6-4A79-BE5A-C9843375F03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314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199"/>
            <a:ext cx="3636980" cy="353060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489199"/>
            <a:ext cx="3636981" cy="35306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8D13030E-EABB-443A-828F-B58D0F0203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98078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94298"/>
            <a:ext cx="3636980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39" y="3253588"/>
            <a:ext cx="3636981" cy="276621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3C04819B-032B-4F4C-AD81-E80860D8D4A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940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  <a:latin typeface="+mn-lt"/>
              </a:defRPr>
            </a:lvl1pPr>
          </a:lstStyle>
          <a:p>
            <a:fld id="{9E05287F-D03B-4105-A39F-67D564B7CA7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7638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0FBAE008-DD73-4446-B0B4-D699584DFD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3286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89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41182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3086845"/>
            <a:ext cx="2712589" cy="2938036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FCF80BE7-9B71-47FF-A75E-EC724132159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0414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Rectangle 7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8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1591" y="1340000"/>
            <a:ext cx="3001938" cy="161619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51591" y="3086100"/>
            <a:ext cx="3001938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66428" y="295730"/>
            <a:ext cx="628813" cy="767687"/>
          </a:xfrm>
          <a:prstGeom prst="rect">
            <a:avLst/>
          </a:prstGeom>
        </p:spPr>
        <p:txBody>
          <a:bodyPr/>
          <a:lstStyle/>
          <a:p>
            <a:fld id="{FA3B217A-1C87-4506-B84F-8FBF7E4A360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306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9144000" cy="6860799"/>
            <a:chOff x="0" y="0"/>
            <a:chExt cx="9144000" cy="6860799"/>
          </a:xfrm>
        </p:grpSpPr>
        <p:sp>
          <p:nvSpPr>
            <p:cNvPr id="25" name="Rectangle 24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2000"/>
                    <a:hueMod val="108000"/>
                    <a:satMod val="164000"/>
                    <a:lumMod val="69000"/>
                  </a:schemeClr>
                  <a:schemeClr val="dk2">
                    <a:tint val="96000"/>
                    <a:hueMod val="90000"/>
                    <a:satMod val="130000"/>
                    <a:lumMod val="134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73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9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bg2">
                    <a:lumMod val="40000"/>
                    <a:lumOff val="60000"/>
                    <a:alpha val="14000"/>
                  </a:schemeClr>
                </a:gs>
                <a:gs pos="66000">
                  <a:schemeClr val="bg2">
                    <a:lumMod val="40000"/>
                    <a:lumOff val="60000"/>
                    <a:alpha val="0"/>
                  </a:schemeClr>
                </a:gs>
                <a:gs pos="36000">
                  <a:schemeClr val="bg2">
                    <a:lumMod val="40000"/>
                    <a:lumOff val="60000"/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18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3202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2489200"/>
            <a:ext cx="6343201" cy="3530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39638" y="6365499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8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7678616" y="295730"/>
            <a:ext cx="791308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C602867E-A4BC-4D32-AAD1-2B420429792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555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  <p:sldLayoutId id="2147483982" r:id="rId12"/>
    <p:sldLayoutId id="2147483983" r:id="rId13"/>
    <p:sldLayoutId id="2147483984" r:id="rId14"/>
    <p:sldLayoutId id="2147483985" r:id="rId15"/>
    <p:sldLayoutId id="2147483986" r:id="rId16"/>
    <p:sldLayoutId id="214748398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8125890" cy="1400530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Waves Demos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438400"/>
            <a:ext cx="8153400" cy="3810006"/>
          </a:xfrm>
        </p:spPr>
        <p:txBody>
          <a:bodyPr>
            <a:noAutofit/>
          </a:bodyPr>
          <a:lstStyle/>
          <a:p>
            <a:r>
              <a:rPr lang="en-US" sz="3600" dirty="0" smtClean="0"/>
              <a:t>Open the Mechanical Waves Demo Sheet document!</a:t>
            </a:r>
          </a:p>
          <a:p>
            <a:r>
              <a:rPr lang="en-US" sz="3600" dirty="0" smtClean="0"/>
              <a:t>Type your responses into the document and save it so you </a:t>
            </a:r>
            <a:r>
              <a:rPr lang="en-US" sz="3600" smtClean="0"/>
              <a:t>have access to it later.</a:t>
            </a: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145926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85175" cy="2489200"/>
          </a:xfrm>
        </p:spPr>
        <p:txBody>
          <a:bodyPr anchor="ctr">
            <a:normAutofit/>
          </a:bodyPr>
          <a:lstStyle/>
          <a:p>
            <a:pPr algn="ctr"/>
            <a:r>
              <a:rPr lang="en-US" sz="4400" dirty="0" smtClean="0"/>
              <a:t>Waves Demo #1</a:t>
            </a:r>
            <a:endParaRPr lang="en-US" sz="4400" dirty="0"/>
          </a:p>
        </p:txBody>
      </p:sp>
      <p:pic>
        <p:nvPicPr>
          <p:cNvPr id="5" name="Mech Waves Demo 1a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7710" y="1766445"/>
            <a:ext cx="6808581" cy="5091555"/>
          </a:xfrm>
        </p:spPr>
      </p:pic>
    </p:spTree>
    <p:extLst>
      <p:ext uri="{BB962C8B-B14F-4D97-AF65-F5344CB8AC3E}">
        <p14:creationId xmlns:p14="http://schemas.microsoft.com/office/powerpoint/2010/main" val="83863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11500" b="1" dirty="0" smtClean="0"/>
              <a:t>Predict!</a:t>
            </a:r>
            <a:endParaRPr lang="en-US" sz="11500" b="1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>
          <a:xfrm>
            <a:off x="1360998" y="5000815"/>
            <a:ext cx="6422005" cy="1024065"/>
          </a:xfrm>
        </p:spPr>
        <p:txBody>
          <a:bodyPr>
            <a:noAutofit/>
          </a:bodyPr>
          <a:lstStyle/>
          <a:p>
            <a:pPr algn="ctr"/>
            <a:r>
              <a:rPr lang="en-US" sz="4000" i="1" dirty="0"/>
              <a:t>Record your prediction on the demo sheet</a:t>
            </a:r>
            <a:r>
              <a:rPr lang="en-US" sz="4000" i="1" dirty="0" smtClean="0"/>
              <a:t>!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194479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85175" cy="2489200"/>
          </a:xfrm>
        </p:spPr>
        <p:txBody>
          <a:bodyPr anchor="ctr">
            <a:normAutofit/>
          </a:bodyPr>
          <a:lstStyle/>
          <a:p>
            <a:pPr algn="ctr"/>
            <a:r>
              <a:rPr lang="en-US" sz="4400" dirty="0" smtClean="0"/>
              <a:t>Waves Demo #1</a:t>
            </a:r>
            <a:endParaRPr lang="en-US" sz="4400" dirty="0"/>
          </a:p>
        </p:txBody>
      </p:sp>
      <p:pic>
        <p:nvPicPr>
          <p:cNvPr id="4" name="Mech Waves Demo 1b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6447" y="1764792"/>
            <a:ext cx="6811107" cy="509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69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452717"/>
            <a:ext cx="8278290" cy="1604683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 smtClean="0"/>
              <a:t>Predict!</a:t>
            </a:r>
            <a:endParaRPr lang="en-US" sz="8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1455" y="2057401"/>
            <a:ext cx="7924800" cy="144779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i="1" dirty="0" smtClean="0"/>
              <a:t>There isn’t a pause for this demo. Here’s the setup: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6805" y="3733800"/>
            <a:ext cx="6134100" cy="234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68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85175" cy="2489200"/>
          </a:xfrm>
        </p:spPr>
        <p:txBody>
          <a:bodyPr anchor="ctr">
            <a:normAutofit/>
          </a:bodyPr>
          <a:lstStyle/>
          <a:p>
            <a:pPr algn="ctr"/>
            <a:r>
              <a:rPr lang="en-US" sz="4400" dirty="0" smtClean="0"/>
              <a:t>Waves Demo #2</a:t>
            </a:r>
            <a:endParaRPr lang="en-US" sz="4400" dirty="0"/>
          </a:p>
        </p:txBody>
      </p:sp>
      <p:pic>
        <p:nvPicPr>
          <p:cNvPr id="3" name="Mech Waves Demo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6447" y="1764792"/>
            <a:ext cx="6811107" cy="509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0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0" y="452717"/>
            <a:ext cx="8278290" cy="1604683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 smtClean="0"/>
              <a:t>Predict!</a:t>
            </a:r>
            <a:endParaRPr lang="en-US" sz="8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1455" y="2057401"/>
            <a:ext cx="7924800" cy="1447799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3600" i="1" dirty="0" smtClean="0"/>
              <a:t>There isn’t a pause for this demo. Here’s the setup: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502" y="3429000"/>
            <a:ext cx="3804705" cy="322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65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385175" cy="2489200"/>
          </a:xfrm>
        </p:spPr>
        <p:txBody>
          <a:bodyPr anchor="ctr">
            <a:normAutofit/>
          </a:bodyPr>
          <a:lstStyle/>
          <a:p>
            <a:pPr algn="ctr"/>
            <a:r>
              <a:rPr lang="en-US" sz="4400" dirty="0" smtClean="0"/>
              <a:t>Waves Demo #3</a:t>
            </a:r>
            <a:endParaRPr lang="en-US" sz="4400" dirty="0"/>
          </a:p>
        </p:txBody>
      </p:sp>
      <p:pic>
        <p:nvPicPr>
          <p:cNvPr id="3" name="Mech Waves Demo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6447" y="1764792"/>
            <a:ext cx="6811107" cy="509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4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tint val="100000"/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A3AB87EF-B655-4FFF-8D05-F333AD7F278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3A8B3FD5DD564CA7A0A704CC989830" ma:contentTypeVersion="4" ma:contentTypeDescription="Create a new document." ma:contentTypeScope="" ma:versionID="167eada8d204d72e88a18e831598b142">
  <xsd:schema xmlns:xsd="http://www.w3.org/2001/XMLSchema" xmlns:xs="http://www.w3.org/2001/XMLSchema" xmlns:p="http://schemas.microsoft.com/office/2006/metadata/properties" xmlns:ns2="b3b0a520-15ee-463f-ba10-351c3a8303f5" targetNamespace="http://schemas.microsoft.com/office/2006/metadata/properties" ma:root="true" ma:fieldsID="787302c40de3b48e3f3961209cad2e52" ns2:_="">
    <xsd:import namespace="b3b0a520-15ee-463f-ba10-351c3a8303f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3b0a520-15ee-463f-ba10-351c3a8303f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3C7A28E-4F7A-4D2A-944C-88A275D2442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3b0a520-15ee-463f-ba10-351c3a8303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A7D887D-52A6-4764-9E14-38712657D16C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office/2006/documentManagement/types"/>
    <ds:schemaRef ds:uri="b3b0a520-15ee-463f-ba10-351c3a8303f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716732A2-8ABA-4059-9F9F-3EC7F5CA09C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1957</TotalTime>
  <Words>81</Words>
  <Application>Microsoft Office PowerPoint</Application>
  <PresentationFormat>On-screen Show (4:3)</PresentationFormat>
  <Paragraphs>13</Paragraphs>
  <Slides>8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Century Gothic</vt:lpstr>
      <vt:lpstr>Wingdings 3</vt:lpstr>
      <vt:lpstr>Ion Boardroom</vt:lpstr>
      <vt:lpstr>Waves Demos</vt:lpstr>
      <vt:lpstr>Waves Demo #1</vt:lpstr>
      <vt:lpstr>Predict!</vt:lpstr>
      <vt:lpstr>Waves Demo #1</vt:lpstr>
      <vt:lpstr>Predict!</vt:lpstr>
      <vt:lpstr>Waves Demo #2</vt:lpstr>
      <vt:lpstr>Predict!</vt:lpstr>
      <vt:lpstr>Waves Demo #3</vt:lpstr>
    </vt:vector>
  </TitlesOfParts>
  <Company>Issaquah School District 411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K. Bennett</dc:creator>
  <cp:lastModifiedBy>Mattioli, Sarah    SHS - Staff</cp:lastModifiedBy>
  <cp:revision>117</cp:revision>
  <dcterms:created xsi:type="dcterms:W3CDTF">2009-08-28T21:05:53Z</dcterms:created>
  <dcterms:modified xsi:type="dcterms:W3CDTF">2020-04-17T17:57:41Z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0x010100143A8B3FD5DD564CA7A0A704CC989830</vt:lpwstr>
  </property>
</Properties>
</file>